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42"/>
    <p:restoredTop sz="94675"/>
  </p:normalViewPr>
  <p:slideViewPr>
    <p:cSldViewPr snapToGrid="0" snapToObjects="1">
      <p:cViewPr varScale="1">
        <p:scale>
          <a:sx n="68" d="100"/>
          <a:sy n="68" d="100"/>
        </p:scale>
        <p:origin x="6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12.06.2022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Titel ist die Bezeichnung vom Produkt</a:t>
            </a:r>
          </a:p>
          <a:p>
            <a:r>
              <a:rPr lang="de-DE" sz="1800" dirty="0"/>
              <a:t>Price ist der jetzige Preis vom Produkt</a:t>
            </a:r>
          </a:p>
          <a:p>
            <a:r>
              <a:rPr lang="de-DE" sz="1800" dirty="0"/>
              <a:t>Falls das Produkt verbilligt worden ist schreibt man den </a:t>
            </a:r>
            <a:r>
              <a:rPr lang="de-DE" sz="1800" dirty="0" err="1"/>
              <a:t>Orginallpreis</a:t>
            </a:r>
            <a:r>
              <a:rPr lang="de-DE" sz="1800" dirty="0"/>
              <a:t> in „</a:t>
            </a:r>
            <a:r>
              <a:rPr lang="de-DE" sz="1800" dirty="0" err="1"/>
              <a:t>beforeprice</a:t>
            </a:r>
            <a:r>
              <a:rPr lang="de-DE" sz="1800" dirty="0"/>
              <a:t>“</a:t>
            </a:r>
          </a:p>
          <a:p>
            <a:r>
              <a:rPr lang="de-DE" sz="1800" dirty="0"/>
              <a:t>Description,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Man kann mit „</a:t>
            </a:r>
            <a:r>
              <a:rPr lang="de-DE" sz="1800" dirty="0" err="1"/>
              <a:t>amount</a:t>
            </a:r>
            <a:r>
              <a:rPr lang="de-DE" sz="1800" dirty="0"/>
              <a:t>“ das Gewicht festlegen</a:t>
            </a:r>
          </a:p>
          <a:p>
            <a:r>
              <a:rPr lang="de-DE" sz="1800" dirty="0"/>
              <a:t>Man kann auch Den Typ mit type definieren, dies ist jedoch keine Pflicht. </a:t>
            </a:r>
          </a:p>
          <a:p>
            <a:r>
              <a:rPr lang="de-DE" sz="1800" dirty="0"/>
              <a:t>Und zum Schluss fügt man die Pfade zu den Bildern hinzu und die genaue Beschreibung zum Produkt</a:t>
            </a:r>
          </a:p>
          <a:p>
            <a:endParaRPr lang="de-DE" sz="1800" dirty="0"/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4C4B0AD-CDAC-829C-A401-DF1E52130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92" y="544530"/>
            <a:ext cx="5440028" cy="631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669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44E1237-1233-076A-E1A2-35773827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9" y="1647615"/>
            <a:ext cx="5565882" cy="495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ein Produkt im </a:t>
            </a:r>
            <a:r>
              <a:rPr lang="de-DE" b="1" dirty="0" err="1"/>
              <a:t>Swagger</a:t>
            </a:r>
            <a:r>
              <a:rPr lang="de-DE" b="1" dirty="0"/>
              <a:t> aussieht</a:t>
            </a:r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Office PowerPoint</Application>
  <PresentationFormat>Breitbild</PresentationFormat>
  <Paragraphs>26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Wie ein Produkt im Swagger aussieht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William Lau</cp:lastModifiedBy>
  <cp:revision>6</cp:revision>
  <dcterms:created xsi:type="dcterms:W3CDTF">2022-06-12T20:38:14Z</dcterms:created>
  <dcterms:modified xsi:type="dcterms:W3CDTF">2022-06-12T21:54:01Z</dcterms:modified>
</cp:coreProperties>
</file>

<file path=docProps/thumbnail.jpeg>
</file>